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74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Web AI Navigator – Web Pilot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Revolutionizing web automation through intelligent AI-driven navigation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7165"/>
            <a:ext cx="73397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The Challenge We Face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5050155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Build an AI Agent that can take natural language instructions and autonomously drive the web on a local computer. The system should combine a locally running LLM (for understanding and planning) with a browser automation setup such as Chrome Headless or a browser inside a local VM.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646842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Users should be able to give simple commands like </a:t>
            </a:r>
            <a:r>
              <a:rPr lang="en-US" sz="1850" i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"search for laptops under $50k and list top 5"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and the agent should execute them by controlling the browser, extracting results, and returning structured outputs.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3508D-1F03-55A0-A842-7F95FC6BFF00}"/>
              </a:ext>
            </a:extLst>
          </p:cNvPr>
          <p:cNvSpPr/>
          <p:nvPr/>
        </p:nvSpPr>
        <p:spPr>
          <a:xfrm>
            <a:off x="0" y="7705492"/>
            <a:ext cx="14630400" cy="524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815221"/>
            <a:ext cx="7535466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Introducing Web AI Navigator</a:t>
            </a:r>
            <a:endParaRPr lang="en-US" sz="4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04267" y="2511504"/>
            <a:ext cx="3652838" cy="2008584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34058" y="2741295"/>
            <a:ext cx="319325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Natural Language Interface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34058" y="3554968"/>
            <a:ext cx="319325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Speak to the web in plain English — no coding required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6895" y="2511504"/>
            <a:ext cx="3652838" cy="2008584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4916686" y="2741295"/>
            <a:ext cx="319325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Autonomous Execution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6686" y="3554968"/>
            <a:ext cx="3193256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AI handles complex multi-step browsing tasks independently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04267" y="4749879"/>
            <a:ext cx="7535466" cy="1303020"/>
          </a:xfrm>
          <a:prstGeom prst="roundRect">
            <a:avLst>
              <a:gd name="adj" fmla="val 2645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034058" y="4979670"/>
            <a:ext cx="270355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Local Privacy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4058" y="5455444"/>
            <a:ext cx="7075884" cy="367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Everything runs on your machine — your data stays secure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04267" y="6311384"/>
            <a:ext cx="7535466" cy="1102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Web AI Navigator bridges the gap between human intent and web automation, making complex browsing tasks as simple as having a conversation.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176" y="658416"/>
            <a:ext cx="5623203" cy="702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The Core Concept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6176" y="1958340"/>
            <a:ext cx="3444359" cy="702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Natural Language Processing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6176" y="2899886"/>
            <a:ext cx="3444359" cy="191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Transform everyday language into actionable web commands. Our AI understands context, intent, and nuance in user requests.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6176" y="5026462"/>
            <a:ext cx="3444359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Intent recognition and parsing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6176" y="5874663"/>
            <a:ext cx="3444359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Multi-step task decomposition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6176" y="6722864"/>
            <a:ext cx="3444359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Context-aware decision making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71085" y="1958340"/>
            <a:ext cx="3444359" cy="702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Autonomous Browser Control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71085" y="2899886"/>
            <a:ext cx="3444359" cy="191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Execute complex browsing workflows without human intervention. Navigate, click, scroll, and extract data seamlessly.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71085" y="5026462"/>
            <a:ext cx="344435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Dynamic element detection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71085" y="5492353"/>
            <a:ext cx="344435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Smart wait strategies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71085" y="5958245"/>
            <a:ext cx="3444359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Adaptive error handling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738" y="277653"/>
            <a:ext cx="7210068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System Architecture Flow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D4EF76-54A8-019D-D526-3E8F7C76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87" b="1"/>
          <a:stretch>
            <a:fillRect/>
          </a:stretch>
        </p:blipFill>
        <p:spPr>
          <a:xfrm>
            <a:off x="2072193" y="1235273"/>
            <a:ext cx="10582508" cy="6266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65CB25-6396-C946-9AD1-0C86DB94C9C8}"/>
              </a:ext>
            </a:extLst>
          </p:cNvPr>
          <p:cNvSpPr/>
          <p:nvPr/>
        </p:nvSpPr>
        <p:spPr>
          <a:xfrm>
            <a:off x="0" y="7707165"/>
            <a:ext cx="14630400" cy="5129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4909E6-9B72-9498-DD42-645411742629}"/>
              </a:ext>
            </a:extLst>
          </p:cNvPr>
          <p:cNvSpPr/>
          <p:nvPr/>
        </p:nvSpPr>
        <p:spPr>
          <a:xfrm>
            <a:off x="10112543" y="3501189"/>
            <a:ext cx="2328110" cy="360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C9B0F-CFD3-FE1D-EA11-6EA3FFE71B37}"/>
              </a:ext>
            </a:extLst>
          </p:cNvPr>
          <p:cNvSpPr txBox="1"/>
          <p:nvPr/>
        </p:nvSpPr>
        <p:spPr>
          <a:xfrm>
            <a:off x="10112543" y="3501189"/>
            <a:ext cx="2140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 </a:t>
            </a:r>
            <a:r>
              <a:rPr lang="en-US" sz="1400" dirty="0" err="1"/>
              <a:t>js</a:t>
            </a:r>
            <a:r>
              <a:rPr lang="en-US" sz="1400" dirty="0"/>
              <a:t> backend receives and process the response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15E81F-A700-1DDA-6CE8-66B97CE50563}"/>
              </a:ext>
            </a:extLst>
          </p:cNvPr>
          <p:cNvSpPr/>
          <p:nvPr/>
        </p:nvSpPr>
        <p:spPr>
          <a:xfrm>
            <a:off x="10332720" y="5130800"/>
            <a:ext cx="165608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0CF3F-CC3F-A3BC-E087-85B2BB34991D}"/>
              </a:ext>
            </a:extLst>
          </p:cNvPr>
          <p:cNvSpPr txBox="1"/>
          <p:nvPr/>
        </p:nvSpPr>
        <p:spPr>
          <a:xfrm>
            <a:off x="10090551" y="5080727"/>
            <a:ext cx="2140417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GPT AI parses Instructions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731957"/>
            <a:ext cx="14630400" cy="292453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6256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454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8793" y="3774501"/>
            <a:ext cx="5504974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Technology Stack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93" y="4608552"/>
            <a:ext cx="701873" cy="70187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18793" y="5602843"/>
            <a:ext cx="3009662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Backend Layer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00321" y="6087308"/>
            <a:ext cx="4135993" cy="1497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Node.js  </a:t>
            </a:r>
            <a:r>
              <a:rPr lang="en-US" sz="18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Robust application framework managing system coordination and workflow execution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203" y="4608552"/>
            <a:ext cx="701873" cy="70187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47203" y="5602843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AI Processing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247203" y="6087308"/>
            <a:ext cx="4135993" cy="1497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 err="1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Ollama</a:t>
            </a:r>
            <a:r>
              <a:rPr lang="en-US" sz="180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Local LLM integration for natural language understanding and intelligent task planning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614" y="4608552"/>
            <a:ext cx="701873" cy="70187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675614" y="5602843"/>
            <a:ext cx="3103840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Browser Automation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9675614" y="6087308"/>
            <a:ext cx="4135993" cy="1122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Selenium </a:t>
            </a:r>
            <a:r>
              <a:rPr lang="en-US" sz="18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Advanced web browser control for reliable, headless browsing automation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A382D-526A-AB47-582B-6239DB2415E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124"/>
          <a:stretch>
            <a:fillRect/>
          </a:stretch>
        </p:blipFill>
        <p:spPr>
          <a:xfrm>
            <a:off x="-1" y="241200"/>
            <a:ext cx="14630400" cy="3169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41284B-4572-5997-EA73-8A2FC8B56CBA}"/>
              </a:ext>
            </a:extLst>
          </p:cNvPr>
          <p:cNvSpPr/>
          <p:nvPr/>
        </p:nvSpPr>
        <p:spPr>
          <a:xfrm>
            <a:off x="1" y="7663278"/>
            <a:ext cx="14630400" cy="5663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58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403" y="3264098"/>
            <a:ext cx="5018008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Key Advantages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6403" y="4211122"/>
            <a:ext cx="6462117" cy="1603415"/>
          </a:xfrm>
          <a:prstGeom prst="roundRect">
            <a:avLst>
              <a:gd name="adj" fmla="val 6843"/>
            </a:avLst>
          </a:prstGeom>
          <a:solidFill>
            <a:srgbClr val="0C0A33"/>
          </a:solidFill>
          <a:ln w="22860">
            <a:solidFill>
              <a:srgbClr val="8061F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3543" y="4211122"/>
            <a:ext cx="91440" cy="1603415"/>
          </a:xfrm>
          <a:prstGeom prst="roundRect">
            <a:avLst>
              <a:gd name="adj" fmla="val 34985"/>
            </a:avLst>
          </a:prstGeom>
          <a:solidFill>
            <a:srgbClr val="8061FF"/>
          </a:solidFill>
          <a:ln/>
        </p:spPr>
      </p:sp>
      <p:sp>
        <p:nvSpPr>
          <p:cNvPr id="6" name="Text 3"/>
          <p:cNvSpPr/>
          <p:nvPr/>
        </p:nvSpPr>
        <p:spPr>
          <a:xfrm>
            <a:off x="1051084" y="4447223"/>
            <a:ext cx="252293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⚡</a:t>
            </a:r>
            <a:r>
              <a:rPr lang="en-US" sz="19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 Time Efficiency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51084" y="4896207"/>
            <a:ext cx="5921335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Automate hours of manual browsing into minutes of intelligent execution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1761" y="4211122"/>
            <a:ext cx="6462236" cy="1603415"/>
          </a:xfrm>
          <a:prstGeom prst="roundRect">
            <a:avLst>
              <a:gd name="adj" fmla="val 6843"/>
            </a:avLst>
          </a:prstGeom>
          <a:solidFill>
            <a:srgbClr val="0C0A33"/>
          </a:solidFill>
          <a:ln w="22860">
            <a:solidFill>
              <a:srgbClr val="8061F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8901" y="4211122"/>
            <a:ext cx="91440" cy="1603415"/>
          </a:xfrm>
          <a:prstGeom prst="roundRect">
            <a:avLst>
              <a:gd name="adj" fmla="val 34985"/>
            </a:avLst>
          </a:prstGeom>
          <a:solidFill>
            <a:srgbClr val="8061FF"/>
          </a:solidFill>
          <a:ln/>
        </p:spPr>
      </p:sp>
      <p:sp>
        <p:nvSpPr>
          <p:cNvPr id="10" name="Text 7"/>
          <p:cNvSpPr/>
          <p:nvPr/>
        </p:nvSpPr>
        <p:spPr>
          <a:xfrm>
            <a:off x="7726442" y="4447223"/>
            <a:ext cx="318789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🎯</a:t>
            </a:r>
            <a:r>
              <a:rPr lang="en-US" sz="19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 Enhanced Accuracy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26442" y="4896207"/>
            <a:ext cx="5921454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Eliminate human error with consistent, precise web data extraction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6403" y="6027777"/>
            <a:ext cx="6462117" cy="1603415"/>
          </a:xfrm>
          <a:prstGeom prst="roundRect">
            <a:avLst>
              <a:gd name="adj" fmla="val 6843"/>
            </a:avLst>
          </a:prstGeom>
          <a:solidFill>
            <a:srgbClr val="0C0A33"/>
          </a:solidFill>
          <a:ln w="22860">
            <a:solidFill>
              <a:srgbClr val="8061F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23543" y="6027777"/>
            <a:ext cx="91440" cy="1603415"/>
          </a:xfrm>
          <a:prstGeom prst="roundRect">
            <a:avLst>
              <a:gd name="adj" fmla="val 34985"/>
            </a:avLst>
          </a:prstGeom>
          <a:solidFill>
            <a:srgbClr val="8061FF"/>
          </a:solidFill>
          <a:ln/>
        </p:spPr>
      </p:sp>
      <p:sp>
        <p:nvSpPr>
          <p:cNvPr id="14" name="Text 11"/>
          <p:cNvSpPr/>
          <p:nvPr/>
        </p:nvSpPr>
        <p:spPr>
          <a:xfrm>
            <a:off x="1051084" y="6263878"/>
            <a:ext cx="290988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🔒</a:t>
            </a:r>
            <a:r>
              <a:rPr lang="en-US" sz="19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 Privacy Protection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51084" y="6712863"/>
            <a:ext cx="5921335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Complete local execution ensures your sensitive data never leaves your machine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21761" y="6027777"/>
            <a:ext cx="6462236" cy="1603415"/>
          </a:xfrm>
          <a:prstGeom prst="roundRect">
            <a:avLst>
              <a:gd name="adj" fmla="val 6843"/>
            </a:avLst>
          </a:prstGeom>
          <a:solidFill>
            <a:srgbClr val="0C0A33"/>
          </a:solidFill>
          <a:ln w="22860">
            <a:solidFill>
              <a:srgbClr val="8061F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8901" y="6027777"/>
            <a:ext cx="91440" cy="1603415"/>
          </a:xfrm>
          <a:prstGeom prst="roundRect">
            <a:avLst>
              <a:gd name="adj" fmla="val 34985"/>
            </a:avLst>
          </a:prstGeom>
          <a:solidFill>
            <a:srgbClr val="8061FF"/>
          </a:solidFill>
          <a:ln/>
        </p:spPr>
      </p:sp>
      <p:sp>
        <p:nvSpPr>
          <p:cNvPr id="18" name="Text 15"/>
          <p:cNvSpPr/>
          <p:nvPr/>
        </p:nvSpPr>
        <p:spPr>
          <a:xfrm>
            <a:off x="7726442" y="6263878"/>
            <a:ext cx="32771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🚀</a:t>
            </a:r>
            <a:r>
              <a:rPr lang="en-US" sz="19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 Scalable Automation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26442" y="6712863"/>
            <a:ext cx="5921454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Handle complex, multi-site workflows that would be impossible manually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AC93B-B2E0-7951-388F-3A03CE023617}"/>
              </a:ext>
            </a:extLst>
          </p:cNvPr>
          <p:cNvSpPr/>
          <p:nvPr/>
        </p:nvSpPr>
        <p:spPr>
          <a:xfrm>
            <a:off x="1" y="7759065"/>
            <a:ext cx="14630400" cy="47053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89942"/>
            <a:ext cx="75335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Real-World Applications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812024"/>
            <a:ext cx="36092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E-commerce Research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307562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Compare prices across multiple retailers, track product availability, and generate comprehensive shopping reports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55776" y="3812024"/>
            <a:ext cx="31111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Job Market Analysis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55776" y="430756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Aggregate job postings from various platforms, analyze salary trends, and identify skill requirements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73828" y="3812024"/>
            <a:ext cx="29604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Market Intelligence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73828" y="430756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Collect competitor pricing, monitor industry trends, and generate automated market research reports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660EC8-830F-A368-8DF6-BA4295BD8CC5}"/>
              </a:ext>
            </a:extLst>
          </p:cNvPr>
          <p:cNvSpPr/>
          <p:nvPr/>
        </p:nvSpPr>
        <p:spPr>
          <a:xfrm>
            <a:off x="1" y="7761249"/>
            <a:ext cx="14630400" cy="4683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0425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The Future of Web Automation and Conclusion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83097" y="2740462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Web AI Navigator transforms the internet from a manual browsing experience into an intelligent, conversational interface where complex web tasks become as simple as asking a question.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24124" y="2471261"/>
            <a:ext cx="30480" cy="168747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6" name="Shape 3"/>
          <p:cNvSpPr/>
          <p:nvPr/>
        </p:nvSpPr>
        <p:spPr>
          <a:xfrm>
            <a:off x="6324124" y="4427934"/>
            <a:ext cx="7468553" cy="3097411"/>
          </a:xfrm>
          <a:prstGeom prst="roundRect">
            <a:avLst>
              <a:gd name="adj" fmla="val 1159"/>
            </a:avLst>
          </a:prstGeom>
          <a:solidFill>
            <a:srgbClr val="2B2952"/>
          </a:solidFill>
          <a:ln/>
        </p:spPr>
      </p:sp>
      <p:sp>
        <p:nvSpPr>
          <p:cNvPr id="7" name="Shape 4"/>
          <p:cNvSpPr/>
          <p:nvPr/>
        </p:nvSpPr>
        <p:spPr>
          <a:xfrm>
            <a:off x="6324124" y="4427934"/>
            <a:ext cx="3734276" cy="1740218"/>
          </a:xfrm>
          <a:prstGeom prst="roundRect">
            <a:avLst>
              <a:gd name="adj" fmla="val 2063"/>
            </a:avLst>
          </a:prstGeom>
          <a:solidFill>
            <a:srgbClr val="8061FF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46672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Ready to Deploy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3439" y="5162788"/>
            <a:ext cx="32556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Local, secure, intelligent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058400" y="4427934"/>
            <a:ext cx="3734276" cy="1740218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1" name="Shape 8"/>
          <p:cNvSpPr/>
          <p:nvPr/>
        </p:nvSpPr>
        <p:spPr>
          <a:xfrm>
            <a:off x="10058400" y="4427934"/>
            <a:ext cx="30480" cy="1740218"/>
          </a:xfrm>
          <a:prstGeom prst="roundRect">
            <a:avLst>
              <a:gd name="adj" fmla="val 117806"/>
            </a:avLst>
          </a:prstGeom>
          <a:solidFill>
            <a:srgbClr val="997AFF"/>
          </a:solidFill>
          <a:ln/>
        </p:spPr>
      </p:sp>
      <p:sp>
        <p:nvSpPr>
          <p:cNvPr id="12" name="Text 9"/>
          <p:cNvSpPr/>
          <p:nvPr/>
        </p:nvSpPr>
        <p:spPr>
          <a:xfrm>
            <a:off x="10297716" y="46672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Scalable Solution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97716" y="5162788"/>
            <a:ext cx="32556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From simple tasks to complex workflows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24124" y="6168152"/>
            <a:ext cx="7468553" cy="135719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5" name="Shape 12"/>
          <p:cNvSpPr/>
          <p:nvPr/>
        </p:nvSpPr>
        <p:spPr>
          <a:xfrm>
            <a:off x="6324124" y="6168152"/>
            <a:ext cx="7468553" cy="30480"/>
          </a:xfrm>
          <a:prstGeom prst="roundRect">
            <a:avLst>
              <a:gd name="adj" fmla="val 117806"/>
            </a:avLst>
          </a:prstGeom>
          <a:solidFill>
            <a:srgbClr val="997AFF"/>
          </a:solidFill>
          <a:ln/>
        </p:spPr>
      </p:sp>
      <p:sp>
        <p:nvSpPr>
          <p:cNvPr id="16" name="Text 13"/>
          <p:cNvSpPr/>
          <p:nvPr/>
        </p:nvSpPr>
        <p:spPr>
          <a:xfrm>
            <a:off x="656343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Future-Forward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563439" y="690300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AI-driven web automation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876C97-C2BF-3D2C-2400-85FA5FFE0C4B}"/>
              </a:ext>
            </a:extLst>
          </p:cNvPr>
          <p:cNvSpPr/>
          <p:nvPr/>
        </p:nvSpPr>
        <p:spPr>
          <a:xfrm>
            <a:off x="5486400" y="7805560"/>
            <a:ext cx="9117068" cy="424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470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sowmya meenuga</dc:creator>
  <cp:lastModifiedBy>Sahera Dudehula</cp:lastModifiedBy>
  <cp:revision>5</cp:revision>
  <dcterms:created xsi:type="dcterms:W3CDTF">2025-09-28T09:59:06Z</dcterms:created>
  <dcterms:modified xsi:type="dcterms:W3CDTF">2025-09-28T16:55:10Z</dcterms:modified>
</cp:coreProperties>
</file>